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77" r:id="rId4"/>
    <p:sldId id="276" r:id="rId5"/>
    <p:sldId id="27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3CC48C-C438-4858-9B50-E8879E8E0078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007011-55C9-4D69-9177-79400BFCD9A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548680"/>
            <a:ext cx="54645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/>
              <a:t> «Предметно-развивающая среда в группе для</a:t>
            </a:r>
            <a:br>
              <a:rPr lang="ru-RU" b="1" i="1" dirty="0"/>
            </a:br>
            <a:r>
              <a:rPr lang="ru-RU" b="1" i="1" dirty="0"/>
              <a:t>                        ознакомления детей с основами ОБЖ»</a:t>
            </a:r>
            <a:br>
              <a:rPr lang="ru-RU" b="1" i="1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4262" y="410180"/>
            <a:ext cx="79928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 вашего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ребенка»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293" y="2132856"/>
            <a:ext cx="5328592" cy="37653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5301208"/>
            <a:ext cx="2037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068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5396" y="3046044"/>
            <a:ext cx="4896544" cy="37071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188640"/>
            <a:ext cx="80648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семьи, а в особенности детей имеет очень важное значение.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ежедневное общение со своим ребенком вы узнаете о проблемах и вопросах, которые волнуют его и, решая с ним его проблемы, помогаете ему научиться правильно вести себя в той или иной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88402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Наталья\Desktop\6261706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06080"/>
            <a:ext cx="4364452" cy="3717032"/>
          </a:xfrm>
          <a:prstGeom prst="rect">
            <a:avLst/>
          </a:prstGeom>
          <a:noFill/>
        </p:spPr>
      </p:pic>
      <p:pic>
        <p:nvPicPr>
          <p:cNvPr id="5" name="Picture 3" descr="C:\Users\Наталья\Desktop\child-on-bik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2656"/>
            <a:ext cx="4608512" cy="35730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976012" y="188640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любит кататься на велосипеде или роликовых коньках расскажите, где это можно делать и обязательно напомните основные правила безопасности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551" y="4021583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ребенку, что дорогу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переходить только с взрослыми, держась за руку взрослого;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дорогу надо по переходу спокойным шагом</a:t>
            </a:r>
          </a:p>
        </p:txBody>
      </p:sp>
    </p:spTree>
    <p:extLst>
      <p:ext uri="{BB962C8B-B14F-4D97-AF65-F5344CB8AC3E}">
        <p14:creationId xmlns:p14="http://schemas.microsoft.com/office/powerpoint/2010/main" xmlns="" val="1083397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0648"/>
            <a:ext cx="3350981" cy="50599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3284984"/>
            <a:ext cx="5004048" cy="32526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3968" y="404664"/>
            <a:ext cx="44999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ебенку об основных правилах поведения в общественном транспорте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397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3952" y="2420888"/>
            <a:ext cx="5436096" cy="40770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1700" y="260648"/>
            <a:ext cx="54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пользуйтесь специальным детским автомобильным креслом !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3397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364</TotalTime>
  <Words>117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User</cp:lastModifiedBy>
  <cp:revision>60</cp:revision>
  <dcterms:created xsi:type="dcterms:W3CDTF">2015-12-05T17:29:06Z</dcterms:created>
  <dcterms:modified xsi:type="dcterms:W3CDTF">2018-02-26T12:21:08Z</dcterms:modified>
</cp:coreProperties>
</file>